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80330" y="129209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한정판제품의</a:t>
            </a:r>
            <a:r>
              <a:rPr lang="en-US" altLang="ko-KR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/>
            </a:r>
            <a:br>
              <a:rPr lang="en-US" altLang="ko-KR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</a:br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위조 방지</a:t>
            </a:r>
            <a:r>
              <a:rPr lang="en-US" altLang="ko-KR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시스템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44872" y="5604315"/>
            <a:ext cx="8915399" cy="112628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en-US" altLang="ko-KR" dirty="0" smtClean="0"/>
              <a:t>1871206 </a:t>
            </a:r>
            <a:r>
              <a:rPr lang="ko-KR" altLang="en-US" dirty="0" smtClean="0"/>
              <a:t>이정준</a:t>
            </a:r>
            <a:endParaRPr lang="en-US" altLang="ko-KR" dirty="0" smtClean="0"/>
          </a:p>
          <a:p>
            <a:r>
              <a:rPr lang="en-US" altLang="ko-KR" dirty="0" smtClean="0"/>
              <a:t>1871242 </a:t>
            </a:r>
            <a:r>
              <a:rPr lang="ko-KR" altLang="en-US" dirty="0" err="1" smtClean="0"/>
              <a:t>정서후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1871250 </a:t>
            </a:r>
            <a:r>
              <a:rPr lang="ko-KR" altLang="en-US" dirty="0" err="1" smtClean="0"/>
              <a:t>조민우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8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한정판 제품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블록체인 기술 적용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11" y="1812897"/>
            <a:ext cx="2159073" cy="21590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151" y="1832089"/>
            <a:ext cx="2143125" cy="21431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218" y="1832089"/>
            <a:ext cx="2145978" cy="21398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오른쪽 화살표 13"/>
          <p:cNvSpPr/>
          <p:nvPr/>
        </p:nvSpPr>
        <p:spPr>
          <a:xfrm>
            <a:off x="4206240" y="2683726"/>
            <a:ext cx="1021743" cy="2867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012631" y="2726772"/>
            <a:ext cx="1105231" cy="3405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88634" y="4745868"/>
            <a:ext cx="747423" cy="5804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79455" y="4745867"/>
            <a:ext cx="747423" cy="5804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331764" y="4746926"/>
            <a:ext cx="747423" cy="5804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78772" y="4746927"/>
            <a:ext cx="747423" cy="5804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717111" y="4746928"/>
            <a:ext cx="747423" cy="5804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4317558" y="4977517"/>
            <a:ext cx="318052" cy="12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5618590" y="4972481"/>
            <a:ext cx="318052" cy="12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6901069" y="4972481"/>
            <a:ext cx="318052" cy="12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127889" y="4972481"/>
            <a:ext cx="318052" cy="12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3255535">
            <a:off x="3160634" y="4253480"/>
            <a:ext cx="620470" cy="142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3255535">
            <a:off x="6020169" y="4289803"/>
            <a:ext cx="620470" cy="142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3255535">
            <a:off x="9869926" y="4264424"/>
            <a:ext cx="620470" cy="142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941116" y="4745868"/>
            <a:ext cx="747423" cy="5804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9464040" y="4972480"/>
            <a:ext cx="318052" cy="12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블록 체인 기술을 접합한 한정판 제품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9" y="1612293"/>
            <a:ext cx="4762500" cy="476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54" y="1786931"/>
            <a:ext cx="5386046" cy="45878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884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우리들의 생각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665" y="1502083"/>
            <a:ext cx="7882931" cy="50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7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마무리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5815" y="1600863"/>
            <a:ext cx="9005906" cy="5071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48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5968" y="2452206"/>
            <a:ext cx="8911687" cy="1280890"/>
          </a:xfrm>
        </p:spPr>
        <p:txBody>
          <a:bodyPr>
            <a:noAutofit/>
          </a:bodyPr>
          <a:lstStyle/>
          <a:p>
            <a:r>
              <a:rPr lang="ko-KR" altLang="en-US" sz="9000" dirty="0" smtClean="0">
                <a:solidFill>
                  <a:schemeClr val="accent3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감사합니다</a:t>
            </a:r>
            <a:r>
              <a:rPr lang="en-US" altLang="ko-KR" sz="9000" dirty="0" smtClean="0">
                <a:solidFill>
                  <a:schemeClr val="accent3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.</a:t>
            </a:r>
            <a:endParaRPr lang="ko-KR" altLang="en-US" sz="9000" dirty="0">
              <a:solidFill>
                <a:schemeClr val="accent3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95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919498" y="2250219"/>
            <a:ext cx="2218415" cy="5565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53551" y="2250219"/>
            <a:ext cx="2903557" cy="5565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230336" y="2250219"/>
            <a:ext cx="2218415" cy="5565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4573" y="2806809"/>
            <a:ext cx="2767057" cy="31487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62626" y="2806809"/>
            <a:ext cx="1924212" cy="31487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89976" y="2806810"/>
            <a:ext cx="2099137" cy="31487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목차</a:t>
            </a:r>
            <a:r>
              <a:rPr lang="en-US" altLang="ko-KR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/>
            </a:r>
            <a:br>
              <a:rPr lang="en-US" altLang="ko-KR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</a:b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2791" y="2374625"/>
            <a:ext cx="1948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블록 체인 기술이란</a:t>
            </a:r>
            <a:r>
              <a:rPr lang="en-US" altLang="ko-KR" sz="14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05953" y="2374626"/>
            <a:ext cx="301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한정판 제품</a:t>
            </a:r>
            <a:r>
              <a:rPr lang="en-US" altLang="ko-KR" sz="14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  <a:r>
              <a:rPr lang="ko-KR" altLang="en-US" sz="14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블록체인 기술 적용 </a:t>
            </a:r>
            <a:endParaRPr lang="en-US" altLang="ko-KR" sz="14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66923" y="2374625"/>
            <a:ext cx="1860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마무리</a:t>
            </a:r>
            <a:endParaRPr lang="ko-KR" altLang="en-US" sz="14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2791" y="3093057"/>
            <a:ext cx="17393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블록</a:t>
            </a:r>
            <a:r>
              <a:rPr lang="ko-KR" altLang="en-US" sz="12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체인 기술의 정의</a:t>
            </a:r>
            <a:endParaRPr lang="en-US" altLang="ko-KR" sz="12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블록 체인 기술의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활용분야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블록 체인 기술의 장점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41127" y="3140765"/>
            <a:ext cx="2218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HY동녘B" panose="02030600000101010101" pitchFamily="18" charset="-127"/>
                <a:ea typeface="HY동녘B" panose="02030600000101010101" pitchFamily="18" charset="-127"/>
              </a:rPr>
              <a:t>한정판 제품</a:t>
            </a:r>
            <a:r>
              <a:rPr lang="en-US" altLang="ko-KR" sz="1200" dirty="0"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  <a:r>
              <a:rPr lang="ko-KR" altLang="en-US" sz="12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12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블록체인  기술 적용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블록 체인 기술을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적용한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한정판 제품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28384" y="3091768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28384" y="3140765"/>
            <a:ext cx="141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마무리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12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블록체인기술이란</a:t>
            </a:r>
            <a:r>
              <a:rPr lang="en-US" altLang="ko-KR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?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41491"/>
            <a:ext cx="8915400" cy="35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4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블록체인기술의 정의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99" y="1463040"/>
            <a:ext cx="8354130" cy="50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블록체인기술의 활용 분야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796" y="1905000"/>
            <a:ext cx="3778250" cy="37782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812667"/>
            <a:ext cx="4098961" cy="396291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792796" y="5683250"/>
            <a:ext cx="400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비트 코인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2056" y="5775583"/>
            <a:ext cx="3072384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전자투표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블록체인기술의 활용 분야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174" y="2042160"/>
            <a:ext cx="3489589" cy="3778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321174" y="5820410"/>
            <a:ext cx="377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병원간 의료 기록 관리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92" y="2964511"/>
            <a:ext cx="4808220" cy="20712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509446" y="5820410"/>
            <a:ext cx="318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위조 화폐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52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블록체인기술의 활용 분야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815" y="1695564"/>
            <a:ext cx="4822603" cy="3345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68495" y="5247861"/>
            <a:ext cx="330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차량 공유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213" y="1739754"/>
            <a:ext cx="3437945" cy="3508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814268" y="5247861"/>
            <a:ext cx="296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예술품 진품 감정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47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블록 체인 기술의 장점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590675"/>
            <a:ext cx="9201150" cy="3676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5425" y="5398936"/>
            <a:ext cx="920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08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한정판 제품 보안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634" y="2243868"/>
            <a:ext cx="4902224" cy="2757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86" y="2243868"/>
            <a:ext cx="5429250" cy="2757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2662908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671</TotalTime>
  <Words>98</Words>
  <Application>Microsoft Office PowerPoint</Application>
  <PresentationFormat>와이드스크린</PresentationFormat>
  <Paragraphs>38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HY강B</vt:lpstr>
      <vt:lpstr>HY강M</vt:lpstr>
      <vt:lpstr>HY동녘B</vt:lpstr>
      <vt:lpstr>HY중고딕</vt:lpstr>
      <vt:lpstr>HY헤드라인M</vt:lpstr>
      <vt:lpstr>MD개성체</vt:lpstr>
      <vt:lpstr>Arial</vt:lpstr>
      <vt:lpstr>Century Gothic</vt:lpstr>
      <vt:lpstr>Wingdings 3</vt:lpstr>
      <vt:lpstr>줄기</vt:lpstr>
      <vt:lpstr>한정판제품의 위조 방지 시스템</vt:lpstr>
      <vt:lpstr>목차 </vt:lpstr>
      <vt:lpstr>블록체인기술이란?</vt:lpstr>
      <vt:lpstr>블록체인기술의 정의</vt:lpstr>
      <vt:lpstr>블록체인기술의 활용 분야</vt:lpstr>
      <vt:lpstr>블록체인기술의 활용 분야</vt:lpstr>
      <vt:lpstr>블록체인기술의 활용 분야</vt:lpstr>
      <vt:lpstr>블록 체인 기술의 장점</vt:lpstr>
      <vt:lpstr> 한정판 제품 보안</vt:lpstr>
      <vt:lpstr>한정판 제품, 블록체인 기술 적용</vt:lpstr>
      <vt:lpstr>블록 체인 기술을 접합한 한정판 제품 </vt:lpstr>
      <vt:lpstr>우리들의 생각</vt:lpstr>
      <vt:lpstr>마무리</vt:lpstr>
      <vt:lpstr>감사합니다.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안전한 냉장고</dc:title>
  <dc:creator>ljj</dc:creator>
  <cp:lastModifiedBy>user</cp:lastModifiedBy>
  <cp:revision>37</cp:revision>
  <dcterms:created xsi:type="dcterms:W3CDTF">2018-11-23T05:01:15Z</dcterms:created>
  <dcterms:modified xsi:type="dcterms:W3CDTF">2018-11-26T04:26:26Z</dcterms:modified>
</cp:coreProperties>
</file>